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4364E1A1-2B49-4F50-A039-59DC28BC224E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961"/>
    <a:srgbClr val="FAE440"/>
    <a:srgbClr val="F9DD0F"/>
    <a:srgbClr val="00ADEA"/>
    <a:srgbClr val="09B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4" y="6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3677D-FA30-AC87-367D-0C10B6B08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EA16B0-83EE-87B0-DD59-E0A5ABD7B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E32570-1BA3-E2A3-B90A-F6734D9E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0C77EA-5917-9CD3-69F3-D8C98FB2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68E5C-FC67-465D-172F-201CE8C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89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21BA3-1F30-CA03-B83C-2F0B39C5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57B5BE-755A-4894-5FF2-803EFE91C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2FAFA4-54F4-49C1-9C00-55CEA12D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C127A-C164-16A4-BD42-FEC3B32B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190F09-66DB-437A-7045-4BE2F453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88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E875D9-7D2A-C985-AB47-36E2B5E01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A3D68C-02C4-CE26-5337-C844791FE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0E32C8-46B1-1965-DDC4-DAECE2BB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11F64-1B75-EEBD-C848-826480DD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4E72A-5AEF-F7E1-4BB0-400754ED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3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83DC4-503F-4015-5A8C-F0573D2E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5CBEE-B471-8449-8A60-7C2E63290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0E77DF-6833-20FC-8C88-397C71AB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A9F82C-3A48-0AE0-08C8-72060865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207001-6CAC-9622-DBB7-B39ADE5A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33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56319-5FD7-C920-1082-FF90A9F7E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493392-4FD7-404B-E977-474D4A7D8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C5161-040B-0524-9049-117323ACF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A5606B-22AB-F183-6589-DDD9448C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E256A1-653A-67C6-2E43-C0AA7F82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A3B8C4-5424-64F5-D43B-5770E7A2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07E6F4-D845-34AA-3CD2-2A9557ED1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E251A6-DEDC-1D39-7407-FA76E56B3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4862D6-0789-B30D-CCC2-3BAA6474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D3125C-85FA-0C3A-753F-4881D1C8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0C0B55-1F47-197C-DCF0-0F858907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7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283AD-34FC-8FD1-9341-AA7D62087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E268C4-869F-3BD5-3053-848532D0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90FB21-4117-7672-8579-DF7A2C077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258F22-A1F2-CE46-145D-889A8E34F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C3B80B-F518-AE1A-8043-43FAFB7D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0FC7BE-408B-D6D6-3265-1CEAB119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C95E7A9-FF1F-4D88-7F9C-03D902D9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4CDB56-EF19-E22D-70BA-EC391E45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7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E8CF1-A521-DF1C-2B40-759207A7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226F9B3-2ADF-5206-F478-65865609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A3D08A-7260-20E2-1C2E-CA72A3B5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DD551E-ECAE-DCB9-88F5-0302369D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66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9EC2F0-D7FE-D4DF-D0F2-819A91B5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5EA6B9-89D0-D01D-0DB8-41ED160C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7DF667-AB6C-C60F-DCD5-F20C2391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0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203CC-A1F2-F564-A6D1-B4EE5DF09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F41D0-0759-B613-A5A8-AFD21FE46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056459-40F6-67C5-F475-6D66560F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FB5A0F-7D3A-F249-A593-9804AC7F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1E22CC-216B-297A-CA50-5E17A45C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79251D-D839-97E5-342A-90DBB507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53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9B20D-2D8E-05B2-8970-610C5A15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A27C07-8F57-846C-95F5-38D205799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E35DBF-4BC1-227B-26B4-482D12FF1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39B714-BC66-CF77-C3C0-4BF77C6F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52120-5960-E03E-24EF-A1E20191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489D82-DD72-0121-7AB6-C36659EA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3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D5CA38-AEDF-37A1-7140-B2A4129C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89C5E1-B875-5123-D078-1E42826CD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2285B1-38B8-A329-F77B-FEA3CAFAA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6433-2C47-490C-8F8F-30A475E323C2}" type="datetimeFigureOut">
              <a:rPr lang="fr-FR" smtClean="0"/>
              <a:t>01/09/2023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85811-DD92-7706-2563-ADCAEC3EE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E51381-5669-6718-A9F3-F98C772B4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A464-A56B-44AC-8146-A24D0EDBE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37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5507BB00-FE30-076B-01F9-1EC55AA42106}"/>
              </a:ext>
            </a:extLst>
          </p:cNvPr>
          <p:cNvSpPr/>
          <p:nvPr/>
        </p:nvSpPr>
        <p:spPr>
          <a:xfrm rot="524433">
            <a:off x="1730725" y="40984"/>
            <a:ext cx="2578407" cy="1692000"/>
          </a:xfrm>
          <a:custGeom>
            <a:avLst/>
            <a:gdLst>
              <a:gd name="connsiteX0" fmla="*/ 0 w 1980825"/>
              <a:gd name="connsiteY0" fmla="*/ 214657 h 1140762"/>
              <a:gd name="connsiteX1" fmla="*/ 1362659 w 1980825"/>
              <a:gd name="connsiteY1" fmla="*/ 5154 h 1140762"/>
              <a:gd name="connsiteX2" fmla="*/ 1862610 w 1980825"/>
              <a:gd name="connsiteY2" fmla="*/ 371860 h 1140762"/>
              <a:gd name="connsiteX3" fmla="*/ 1980825 w 1980825"/>
              <a:gd name="connsiteY3" fmla="*/ 1140762 h 1140762"/>
              <a:gd name="connsiteX4" fmla="*/ 1946498 w 1980825"/>
              <a:gd name="connsiteY4" fmla="*/ 1133595 h 1140762"/>
              <a:gd name="connsiteX5" fmla="*/ 27187 w 1980825"/>
              <a:gd name="connsiteY5" fmla="*/ 247559 h 1140762"/>
              <a:gd name="connsiteX6" fmla="*/ 0 w 1980825"/>
              <a:gd name="connsiteY6" fmla="*/ 214657 h 11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825" h="1140762">
                <a:moveTo>
                  <a:pt x="0" y="214657"/>
                </a:moveTo>
                <a:lnTo>
                  <a:pt x="1362659" y="5154"/>
                </a:lnTo>
                <a:cubicBezTo>
                  <a:pt x="1601980" y="-31641"/>
                  <a:pt x="1825815" y="132539"/>
                  <a:pt x="1862610" y="371860"/>
                </a:cubicBezTo>
                <a:lnTo>
                  <a:pt x="1980825" y="1140762"/>
                </a:lnTo>
                <a:lnTo>
                  <a:pt x="1946498" y="1133595"/>
                </a:lnTo>
                <a:cubicBezTo>
                  <a:pt x="1043875" y="924025"/>
                  <a:pt x="357672" y="612723"/>
                  <a:pt x="27187" y="247559"/>
                </a:cubicBezTo>
                <a:lnTo>
                  <a:pt x="0" y="214657"/>
                </a:ln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BE231E95-E129-2E79-8A96-D37780DBBB9B}"/>
              </a:ext>
            </a:extLst>
          </p:cNvPr>
          <p:cNvSpPr/>
          <p:nvPr/>
        </p:nvSpPr>
        <p:spPr>
          <a:xfrm rot="524433">
            <a:off x="4283762" y="-13758"/>
            <a:ext cx="3685712" cy="2565130"/>
          </a:xfrm>
          <a:custGeom>
            <a:avLst/>
            <a:gdLst>
              <a:gd name="connsiteX0" fmla="*/ 371860 w 2831496"/>
              <a:gd name="connsiteY0" fmla="*/ 271636 h 1848615"/>
              <a:gd name="connsiteX1" fmla="*/ 2105120 w 2831496"/>
              <a:gd name="connsiteY1" fmla="*/ 5154 h 1848615"/>
              <a:gd name="connsiteX2" fmla="*/ 2605071 w 2831496"/>
              <a:gd name="connsiteY2" fmla="*/ 371860 h 1848615"/>
              <a:gd name="connsiteX3" fmla="*/ 2831496 w 2831496"/>
              <a:gd name="connsiteY3" fmla="*/ 1844585 h 1848615"/>
              <a:gd name="connsiteX4" fmla="*/ 2599215 w 2831496"/>
              <a:gd name="connsiteY4" fmla="*/ 1848615 h 1848615"/>
              <a:gd name="connsiteX5" fmla="*/ 288574 w 2831496"/>
              <a:gd name="connsiteY5" fmla="*/ 1647542 h 1848615"/>
              <a:gd name="connsiteX6" fmla="*/ 134895 w 2831496"/>
              <a:gd name="connsiteY6" fmla="*/ 1615457 h 1848615"/>
              <a:gd name="connsiteX7" fmla="*/ 5154 w 2831496"/>
              <a:gd name="connsiteY7" fmla="*/ 771587 h 1848615"/>
              <a:gd name="connsiteX8" fmla="*/ 371860 w 2831496"/>
              <a:gd name="connsiteY8" fmla="*/ 271636 h 18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1496" h="1848615">
                <a:moveTo>
                  <a:pt x="371860" y="271636"/>
                </a:moveTo>
                <a:lnTo>
                  <a:pt x="2105120" y="5154"/>
                </a:lnTo>
                <a:cubicBezTo>
                  <a:pt x="2344441" y="-31640"/>
                  <a:pt x="2568276" y="132539"/>
                  <a:pt x="2605071" y="371860"/>
                </a:cubicBezTo>
                <a:lnTo>
                  <a:pt x="2831496" y="1844585"/>
                </a:lnTo>
                <a:lnTo>
                  <a:pt x="2599215" y="1848615"/>
                </a:lnTo>
                <a:cubicBezTo>
                  <a:pt x="1762578" y="1848615"/>
                  <a:pt x="975443" y="1775776"/>
                  <a:pt x="288574" y="1647542"/>
                </a:cubicBezTo>
                <a:lnTo>
                  <a:pt x="134895" y="1615457"/>
                </a:lnTo>
                <a:lnTo>
                  <a:pt x="5154" y="771587"/>
                </a:lnTo>
                <a:cubicBezTo>
                  <a:pt x="-31641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EC66440D-35BB-8951-18CD-89A4AAFA5889}"/>
              </a:ext>
            </a:extLst>
          </p:cNvPr>
          <p:cNvSpPr/>
          <p:nvPr/>
        </p:nvSpPr>
        <p:spPr>
          <a:xfrm rot="524433">
            <a:off x="7866652" y="24088"/>
            <a:ext cx="3698662" cy="3058519"/>
          </a:xfrm>
          <a:custGeom>
            <a:avLst/>
            <a:gdLst>
              <a:gd name="connsiteX0" fmla="*/ 371860 w 2841444"/>
              <a:gd name="connsiteY0" fmla="*/ 271636 h 2271538"/>
              <a:gd name="connsiteX1" fmla="*/ 2105121 w 2841444"/>
              <a:gd name="connsiteY1" fmla="*/ 5154 h 2271538"/>
              <a:gd name="connsiteX2" fmla="*/ 2605072 w 2841444"/>
              <a:gd name="connsiteY2" fmla="*/ 371860 h 2271538"/>
              <a:gd name="connsiteX3" fmla="*/ 2841444 w 2841444"/>
              <a:gd name="connsiteY3" fmla="*/ 1909280 h 2271538"/>
              <a:gd name="connsiteX4" fmla="*/ 2509471 w 2841444"/>
              <a:gd name="connsiteY4" fmla="*/ 1994594 h 2271538"/>
              <a:gd name="connsiteX5" fmla="*/ 294782 w 2841444"/>
              <a:gd name="connsiteY5" fmla="*/ 2270513 h 2271538"/>
              <a:gd name="connsiteX6" fmla="*/ 235766 w 2841444"/>
              <a:gd name="connsiteY6" fmla="*/ 2271538 h 2271538"/>
              <a:gd name="connsiteX7" fmla="*/ 5154 w 2841444"/>
              <a:gd name="connsiteY7" fmla="*/ 771587 h 2271538"/>
              <a:gd name="connsiteX8" fmla="*/ 371860 w 2841444"/>
              <a:gd name="connsiteY8" fmla="*/ 271636 h 22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444" h="2271538">
                <a:moveTo>
                  <a:pt x="371860" y="271636"/>
                </a:moveTo>
                <a:lnTo>
                  <a:pt x="2105121" y="5154"/>
                </a:lnTo>
                <a:cubicBezTo>
                  <a:pt x="2344442" y="-31640"/>
                  <a:pt x="2568277" y="132539"/>
                  <a:pt x="2605072" y="371860"/>
                </a:cubicBezTo>
                <a:lnTo>
                  <a:pt x="2841444" y="1909280"/>
                </a:lnTo>
                <a:lnTo>
                  <a:pt x="2509471" y="1994594"/>
                </a:lnTo>
                <a:cubicBezTo>
                  <a:pt x="1864739" y="2144287"/>
                  <a:pt x="1109589" y="2242075"/>
                  <a:pt x="294782" y="2270513"/>
                </a:cubicBezTo>
                <a:lnTo>
                  <a:pt x="235766" y="2271538"/>
                </a:lnTo>
                <a:lnTo>
                  <a:pt x="5154" y="771587"/>
                </a:lnTo>
                <a:cubicBezTo>
                  <a:pt x="-31640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C2A99C0D-8B45-7812-BDDB-4780B05E70D9}"/>
              </a:ext>
            </a:extLst>
          </p:cNvPr>
          <p:cNvSpPr/>
          <p:nvPr/>
        </p:nvSpPr>
        <p:spPr>
          <a:xfrm rot="550518">
            <a:off x="681433" y="3609874"/>
            <a:ext cx="3670714" cy="3144976"/>
          </a:xfrm>
          <a:custGeom>
            <a:avLst/>
            <a:gdLst>
              <a:gd name="connsiteX0" fmla="*/ 1707062 w 2819974"/>
              <a:gd name="connsiteY0" fmla="*/ 117121 h 2342370"/>
              <a:gd name="connsiteX1" fmla="*/ 2157088 w 2819974"/>
              <a:gd name="connsiteY1" fmla="*/ 48077 h 2342370"/>
              <a:gd name="connsiteX2" fmla="*/ 2569531 w 2819974"/>
              <a:gd name="connsiteY2" fmla="*/ 0 h 2342370"/>
              <a:gd name="connsiteX3" fmla="*/ 2814629 w 2819974"/>
              <a:gd name="connsiteY3" fmla="*/ 1564648 h 2342370"/>
              <a:gd name="connsiteX4" fmla="*/ 2449341 w 2819974"/>
              <a:gd name="connsiteY4" fmla="*/ 2065635 h 2342370"/>
              <a:gd name="connsiteX5" fmla="*/ 716843 w 2819974"/>
              <a:gd name="connsiteY5" fmla="*/ 2337025 h 2342370"/>
              <a:gd name="connsiteX6" fmla="*/ 215855 w 2819974"/>
              <a:gd name="connsiteY6" fmla="*/ 1971737 h 2342370"/>
              <a:gd name="connsiteX7" fmla="*/ 0 w 2819974"/>
              <a:gd name="connsiteY7" fmla="*/ 593768 h 2342370"/>
              <a:gd name="connsiteX8" fmla="*/ 35566 w 2819974"/>
              <a:gd name="connsiteY8" fmla="*/ 577839 h 2342370"/>
              <a:gd name="connsiteX9" fmla="*/ 1707062 w 2819974"/>
              <a:gd name="connsiteY9" fmla="*/ 117121 h 234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974" h="2342370">
                <a:moveTo>
                  <a:pt x="1707062" y="117121"/>
                </a:moveTo>
                <a:cubicBezTo>
                  <a:pt x="1852955" y="91880"/>
                  <a:pt x="2003107" y="68820"/>
                  <a:pt x="2157088" y="48077"/>
                </a:cubicBezTo>
                <a:lnTo>
                  <a:pt x="2569531" y="0"/>
                </a:lnTo>
                <a:lnTo>
                  <a:pt x="2814629" y="1564648"/>
                </a:lnTo>
                <a:cubicBezTo>
                  <a:pt x="2852102" y="1803863"/>
                  <a:pt x="2688556" y="2028163"/>
                  <a:pt x="2449341" y="2065635"/>
                </a:cubicBezTo>
                <a:lnTo>
                  <a:pt x="716843" y="2337025"/>
                </a:lnTo>
                <a:cubicBezTo>
                  <a:pt x="477627" y="2374499"/>
                  <a:pt x="253327" y="2210953"/>
                  <a:pt x="215855" y="1971737"/>
                </a:cubicBezTo>
                <a:lnTo>
                  <a:pt x="0" y="593768"/>
                </a:lnTo>
                <a:lnTo>
                  <a:pt x="35566" y="577839"/>
                </a:lnTo>
                <a:cubicBezTo>
                  <a:pt x="480277" y="388452"/>
                  <a:pt x="1050543" y="230707"/>
                  <a:pt x="1707062" y="117121"/>
                </a:cubicBez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86AD416A-B091-3687-4FB2-925AA473318D}"/>
              </a:ext>
            </a:extLst>
          </p:cNvPr>
          <p:cNvSpPr/>
          <p:nvPr/>
        </p:nvSpPr>
        <p:spPr>
          <a:xfrm rot="538755">
            <a:off x="4224979" y="4081045"/>
            <a:ext cx="3706192" cy="2713802"/>
          </a:xfrm>
          <a:custGeom>
            <a:avLst/>
            <a:gdLst>
              <a:gd name="connsiteX0" fmla="*/ 0 w 2847229"/>
              <a:gd name="connsiteY0" fmla="*/ 62126 h 1984714"/>
              <a:gd name="connsiteX1" fmla="*/ 351873 w 2847229"/>
              <a:gd name="connsiteY1" fmla="*/ 33311 h 1984714"/>
              <a:gd name="connsiteX2" fmla="*/ 1389415 w 2847229"/>
              <a:gd name="connsiteY2" fmla="*/ 0 h 1984714"/>
              <a:gd name="connsiteX3" fmla="*/ 2426956 w 2847229"/>
              <a:gd name="connsiteY3" fmla="*/ 33311 h 1984714"/>
              <a:gd name="connsiteX4" fmla="*/ 2661033 w 2847229"/>
              <a:gd name="connsiteY4" fmla="*/ 52480 h 1984714"/>
              <a:gd name="connsiteX5" fmla="*/ 2841884 w 2847229"/>
              <a:gd name="connsiteY5" fmla="*/ 1206992 h 1984714"/>
              <a:gd name="connsiteX6" fmla="*/ 2476596 w 2847229"/>
              <a:gd name="connsiteY6" fmla="*/ 1707979 h 1984714"/>
              <a:gd name="connsiteX7" fmla="*/ 744097 w 2847229"/>
              <a:gd name="connsiteY7" fmla="*/ 1979369 h 1984714"/>
              <a:gd name="connsiteX8" fmla="*/ 243109 w 2847229"/>
              <a:gd name="connsiteY8" fmla="*/ 1614081 h 1984714"/>
              <a:gd name="connsiteX9" fmla="*/ 0 w 2847229"/>
              <a:gd name="connsiteY9" fmla="*/ 62126 h 19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7229" h="1984714">
                <a:moveTo>
                  <a:pt x="0" y="62126"/>
                </a:moveTo>
                <a:lnTo>
                  <a:pt x="351873" y="33311"/>
                </a:lnTo>
                <a:cubicBezTo>
                  <a:pt x="687008" y="11470"/>
                  <a:pt x="1034006" y="0"/>
                  <a:pt x="1389415" y="0"/>
                </a:cubicBezTo>
                <a:cubicBezTo>
                  <a:pt x="1744824" y="0"/>
                  <a:pt x="2091821" y="11470"/>
                  <a:pt x="2426956" y="33311"/>
                </a:cubicBezTo>
                <a:lnTo>
                  <a:pt x="2661033" y="52480"/>
                </a:lnTo>
                <a:lnTo>
                  <a:pt x="2841884" y="1206992"/>
                </a:lnTo>
                <a:cubicBezTo>
                  <a:pt x="2879356" y="1446208"/>
                  <a:pt x="2715811" y="1670506"/>
                  <a:pt x="2476596" y="1707979"/>
                </a:cubicBezTo>
                <a:lnTo>
                  <a:pt x="744097" y="1979369"/>
                </a:lnTo>
                <a:cubicBezTo>
                  <a:pt x="504881" y="2016842"/>
                  <a:pt x="280582" y="1853297"/>
                  <a:pt x="243109" y="1614081"/>
                </a:cubicBezTo>
                <a:lnTo>
                  <a:pt x="0" y="62126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662C45E7-9907-1085-0374-BF5BC9ECB07D}"/>
              </a:ext>
            </a:extLst>
          </p:cNvPr>
          <p:cNvSpPr/>
          <p:nvPr/>
        </p:nvSpPr>
        <p:spPr>
          <a:xfrm rot="538755">
            <a:off x="7875825" y="4724794"/>
            <a:ext cx="3615291" cy="2109918"/>
          </a:xfrm>
          <a:custGeom>
            <a:avLst/>
            <a:gdLst>
              <a:gd name="connsiteX0" fmla="*/ 0 w 2777396"/>
              <a:gd name="connsiteY0" fmla="*/ 0 h 1476799"/>
              <a:gd name="connsiteX1" fmla="*/ 51660 w 2777396"/>
              <a:gd name="connsiteY1" fmla="*/ 4231 h 1476799"/>
              <a:gd name="connsiteX2" fmla="*/ 2646175 w 2777396"/>
              <a:gd name="connsiteY2" fmla="*/ 589128 h 1476799"/>
              <a:gd name="connsiteX3" fmla="*/ 2763026 w 2777396"/>
              <a:gd name="connsiteY3" fmla="*/ 641461 h 1476799"/>
              <a:gd name="connsiteX4" fmla="*/ 2772051 w 2777396"/>
              <a:gd name="connsiteY4" fmla="*/ 699077 h 1476799"/>
              <a:gd name="connsiteX5" fmla="*/ 2406763 w 2777396"/>
              <a:gd name="connsiteY5" fmla="*/ 1200064 h 1476799"/>
              <a:gd name="connsiteX6" fmla="*/ 674265 w 2777396"/>
              <a:gd name="connsiteY6" fmla="*/ 1471454 h 1476799"/>
              <a:gd name="connsiteX7" fmla="*/ 173278 w 2777396"/>
              <a:gd name="connsiteY7" fmla="*/ 1106166 h 1476799"/>
              <a:gd name="connsiteX8" fmla="*/ 0 w 2777396"/>
              <a:gd name="connsiteY8" fmla="*/ 0 h 147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7396" h="1476799">
                <a:moveTo>
                  <a:pt x="0" y="0"/>
                </a:moveTo>
                <a:lnTo>
                  <a:pt x="51660" y="4231"/>
                </a:lnTo>
                <a:cubicBezTo>
                  <a:pt x="1099494" y="108028"/>
                  <a:pt x="2003814" y="315568"/>
                  <a:pt x="2646175" y="589128"/>
                </a:cubicBezTo>
                <a:lnTo>
                  <a:pt x="2763026" y="641461"/>
                </a:lnTo>
                <a:lnTo>
                  <a:pt x="2772051" y="699077"/>
                </a:lnTo>
                <a:cubicBezTo>
                  <a:pt x="2809524" y="938293"/>
                  <a:pt x="2645979" y="1162591"/>
                  <a:pt x="2406763" y="1200064"/>
                </a:cubicBezTo>
                <a:lnTo>
                  <a:pt x="674265" y="1471454"/>
                </a:lnTo>
                <a:cubicBezTo>
                  <a:pt x="435050" y="1508927"/>
                  <a:pt x="210749" y="1345382"/>
                  <a:pt x="173278" y="1106166"/>
                </a:cubicBezTo>
                <a:lnTo>
                  <a:pt x="0" y="0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6409FFE-5BEB-34B7-6DF4-33EEDD53F159}"/>
              </a:ext>
            </a:extLst>
          </p:cNvPr>
          <p:cNvSpPr txBox="1"/>
          <p:nvPr/>
        </p:nvSpPr>
        <p:spPr>
          <a:xfrm>
            <a:off x="1392099" y="4624483"/>
            <a:ext cx="2374088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sz="3200" dirty="0"/>
              <a:t>Sandrine</a:t>
            </a:r>
            <a:r>
              <a:rPr lang="fr-FR" dirty="0"/>
              <a:t> </a:t>
            </a:r>
            <a:r>
              <a:rPr lang="fr-FR" b="1" dirty="0"/>
              <a:t>DIAS GAMA</a:t>
            </a:r>
          </a:p>
          <a:p>
            <a:r>
              <a:rPr lang="fr-FR" dirty="0"/>
              <a:t>Présidente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79436A6-4793-FC55-DC51-365F9150C897}"/>
              </a:ext>
            </a:extLst>
          </p:cNvPr>
          <p:cNvSpPr txBox="1"/>
          <p:nvPr/>
        </p:nvSpPr>
        <p:spPr>
          <a:xfrm>
            <a:off x="4984884" y="4624484"/>
            <a:ext cx="2274063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sz="3200" dirty="0"/>
              <a:t>Sandrine</a:t>
            </a:r>
            <a:r>
              <a:rPr lang="fr-FR" dirty="0"/>
              <a:t> </a:t>
            </a:r>
            <a:r>
              <a:rPr lang="fr-FR" b="1" dirty="0"/>
              <a:t>CZECH</a:t>
            </a:r>
          </a:p>
          <a:p>
            <a:r>
              <a:rPr lang="fr-FR" dirty="0"/>
              <a:t>Secrétaire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172AD700-F366-28F8-D6CD-27FD9FE683EE}"/>
              </a:ext>
            </a:extLst>
          </p:cNvPr>
          <p:cNvSpPr txBox="1"/>
          <p:nvPr/>
        </p:nvSpPr>
        <p:spPr>
          <a:xfrm>
            <a:off x="8686802" y="4644362"/>
            <a:ext cx="2059938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Sandrine </a:t>
            </a:r>
            <a:r>
              <a:rPr lang="fr-FR" sz="3200" b="1" dirty="0"/>
              <a:t>HUSSON</a:t>
            </a:r>
          </a:p>
          <a:p>
            <a:pPr algn="ctr"/>
            <a:r>
              <a:rPr lang="fr-FR" sz="3200" dirty="0"/>
              <a:t>Trésorière 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42CF0DA2-1F6A-F3DE-B8AF-3015DC0B871C}"/>
              </a:ext>
            </a:extLst>
          </p:cNvPr>
          <p:cNvSpPr/>
          <p:nvPr/>
        </p:nvSpPr>
        <p:spPr>
          <a:xfrm>
            <a:off x="8485734" y="2015016"/>
            <a:ext cx="2380274" cy="2364376"/>
          </a:xfrm>
          <a:prstGeom prst="ellipse">
            <a:avLst/>
          </a:prstGeom>
          <a:blipFill dpi="0" rotWithShape="1">
            <a:blip r:embed="rId2"/>
            <a:srcRect/>
            <a:stretch>
              <a:fillRect l="5488" t="-5000" r="7000" b="-25703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D73F8963-3B2F-3963-5168-21C876CAF598}"/>
              </a:ext>
            </a:extLst>
          </p:cNvPr>
          <p:cNvSpPr/>
          <p:nvPr/>
        </p:nvSpPr>
        <p:spPr>
          <a:xfrm>
            <a:off x="4881143" y="2008389"/>
            <a:ext cx="2380274" cy="2364376"/>
          </a:xfrm>
          <a:prstGeom prst="ellipse">
            <a:avLst/>
          </a:prstGeom>
          <a:blipFill dpi="0" rotWithShape="1">
            <a:blip r:embed="rId3"/>
            <a:srcRect/>
            <a:stretch>
              <a:fillRect l="5000" r="4000" b="-3000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5CB7C4DC-ADB9-04BA-D307-32239DD1FD66}"/>
              </a:ext>
            </a:extLst>
          </p:cNvPr>
          <p:cNvSpPr/>
          <p:nvPr/>
        </p:nvSpPr>
        <p:spPr>
          <a:xfrm>
            <a:off x="1332503" y="2006774"/>
            <a:ext cx="2376000" cy="2376000"/>
          </a:xfrm>
          <a:prstGeom prst="ellipse">
            <a:avLst/>
          </a:prstGeom>
          <a:blipFill dpi="0" rotWithShape="1">
            <a:blip r:embed="rId4"/>
            <a:srcRect/>
            <a:stretch>
              <a:fillRect l="15000" t="-12000" r="12000" b="-120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041B620-322F-1D91-81B9-A76814C12DF3}"/>
              </a:ext>
            </a:extLst>
          </p:cNvPr>
          <p:cNvSpPr txBox="1"/>
          <p:nvPr/>
        </p:nvSpPr>
        <p:spPr>
          <a:xfrm>
            <a:off x="73014" y="660363"/>
            <a:ext cx="1469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/>
              <a:t>Judo</a:t>
            </a:r>
          </a:p>
        </p:txBody>
      </p:sp>
    </p:spTree>
    <p:extLst>
      <p:ext uri="{BB962C8B-B14F-4D97-AF65-F5344CB8AC3E}">
        <p14:creationId xmlns:p14="http://schemas.microsoft.com/office/powerpoint/2010/main" val="328043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5507BB00-FE30-076B-01F9-1EC55AA42106}"/>
              </a:ext>
            </a:extLst>
          </p:cNvPr>
          <p:cNvSpPr/>
          <p:nvPr/>
        </p:nvSpPr>
        <p:spPr>
          <a:xfrm rot="524433">
            <a:off x="1730725" y="40984"/>
            <a:ext cx="2578407" cy="1692000"/>
          </a:xfrm>
          <a:custGeom>
            <a:avLst/>
            <a:gdLst>
              <a:gd name="connsiteX0" fmla="*/ 0 w 1980825"/>
              <a:gd name="connsiteY0" fmla="*/ 214657 h 1140762"/>
              <a:gd name="connsiteX1" fmla="*/ 1362659 w 1980825"/>
              <a:gd name="connsiteY1" fmla="*/ 5154 h 1140762"/>
              <a:gd name="connsiteX2" fmla="*/ 1862610 w 1980825"/>
              <a:gd name="connsiteY2" fmla="*/ 371860 h 1140762"/>
              <a:gd name="connsiteX3" fmla="*/ 1980825 w 1980825"/>
              <a:gd name="connsiteY3" fmla="*/ 1140762 h 1140762"/>
              <a:gd name="connsiteX4" fmla="*/ 1946498 w 1980825"/>
              <a:gd name="connsiteY4" fmla="*/ 1133595 h 1140762"/>
              <a:gd name="connsiteX5" fmla="*/ 27187 w 1980825"/>
              <a:gd name="connsiteY5" fmla="*/ 247559 h 1140762"/>
              <a:gd name="connsiteX6" fmla="*/ 0 w 1980825"/>
              <a:gd name="connsiteY6" fmla="*/ 214657 h 11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0825" h="1140762">
                <a:moveTo>
                  <a:pt x="0" y="214657"/>
                </a:moveTo>
                <a:lnTo>
                  <a:pt x="1362659" y="5154"/>
                </a:lnTo>
                <a:cubicBezTo>
                  <a:pt x="1601980" y="-31641"/>
                  <a:pt x="1825815" y="132539"/>
                  <a:pt x="1862610" y="371860"/>
                </a:cubicBezTo>
                <a:lnTo>
                  <a:pt x="1980825" y="1140762"/>
                </a:lnTo>
                <a:lnTo>
                  <a:pt x="1946498" y="1133595"/>
                </a:lnTo>
                <a:cubicBezTo>
                  <a:pt x="1043875" y="924025"/>
                  <a:pt x="357672" y="612723"/>
                  <a:pt x="27187" y="247559"/>
                </a:cubicBezTo>
                <a:lnTo>
                  <a:pt x="0" y="214657"/>
                </a:ln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BE231E95-E129-2E79-8A96-D37780DBBB9B}"/>
              </a:ext>
            </a:extLst>
          </p:cNvPr>
          <p:cNvSpPr/>
          <p:nvPr/>
        </p:nvSpPr>
        <p:spPr>
          <a:xfrm rot="524433">
            <a:off x="4283762" y="-13758"/>
            <a:ext cx="3685712" cy="2565130"/>
          </a:xfrm>
          <a:custGeom>
            <a:avLst/>
            <a:gdLst>
              <a:gd name="connsiteX0" fmla="*/ 371860 w 2831496"/>
              <a:gd name="connsiteY0" fmla="*/ 271636 h 1848615"/>
              <a:gd name="connsiteX1" fmla="*/ 2105120 w 2831496"/>
              <a:gd name="connsiteY1" fmla="*/ 5154 h 1848615"/>
              <a:gd name="connsiteX2" fmla="*/ 2605071 w 2831496"/>
              <a:gd name="connsiteY2" fmla="*/ 371860 h 1848615"/>
              <a:gd name="connsiteX3" fmla="*/ 2831496 w 2831496"/>
              <a:gd name="connsiteY3" fmla="*/ 1844585 h 1848615"/>
              <a:gd name="connsiteX4" fmla="*/ 2599215 w 2831496"/>
              <a:gd name="connsiteY4" fmla="*/ 1848615 h 1848615"/>
              <a:gd name="connsiteX5" fmla="*/ 288574 w 2831496"/>
              <a:gd name="connsiteY5" fmla="*/ 1647542 h 1848615"/>
              <a:gd name="connsiteX6" fmla="*/ 134895 w 2831496"/>
              <a:gd name="connsiteY6" fmla="*/ 1615457 h 1848615"/>
              <a:gd name="connsiteX7" fmla="*/ 5154 w 2831496"/>
              <a:gd name="connsiteY7" fmla="*/ 771587 h 1848615"/>
              <a:gd name="connsiteX8" fmla="*/ 371860 w 2831496"/>
              <a:gd name="connsiteY8" fmla="*/ 271636 h 18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1496" h="1848615">
                <a:moveTo>
                  <a:pt x="371860" y="271636"/>
                </a:moveTo>
                <a:lnTo>
                  <a:pt x="2105120" y="5154"/>
                </a:lnTo>
                <a:cubicBezTo>
                  <a:pt x="2344441" y="-31640"/>
                  <a:pt x="2568276" y="132539"/>
                  <a:pt x="2605071" y="371860"/>
                </a:cubicBezTo>
                <a:lnTo>
                  <a:pt x="2831496" y="1844585"/>
                </a:lnTo>
                <a:lnTo>
                  <a:pt x="2599215" y="1848615"/>
                </a:lnTo>
                <a:cubicBezTo>
                  <a:pt x="1762578" y="1848615"/>
                  <a:pt x="975443" y="1775776"/>
                  <a:pt x="288574" y="1647542"/>
                </a:cubicBezTo>
                <a:lnTo>
                  <a:pt x="134895" y="1615457"/>
                </a:lnTo>
                <a:lnTo>
                  <a:pt x="5154" y="771587"/>
                </a:lnTo>
                <a:cubicBezTo>
                  <a:pt x="-31641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Forme libre : forme 44">
            <a:extLst>
              <a:ext uri="{FF2B5EF4-FFF2-40B4-BE49-F238E27FC236}">
                <a16:creationId xmlns:a16="http://schemas.microsoft.com/office/drawing/2014/main" id="{EC66440D-35BB-8951-18CD-89A4AAFA5889}"/>
              </a:ext>
            </a:extLst>
          </p:cNvPr>
          <p:cNvSpPr/>
          <p:nvPr/>
        </p:nvSpPr>
        <p:spPr>
          <a:xfrm rot="524433">
            <a:off x="7866652" y="24088"/>
            <a:ext cx="3698662" cy="3058519"/>
          </a:xfrm>
          <a:custGeom>
            <a:avLst/>
            <a:gdLst>
              <a:gd name="connsiteX0" fmla="*/ 371860 w 2841444"/>
              <a:gd name="connsiteY0" fmla="*/ 271636 h 2271538"/>
              <a:gd name="connsiteX1" fmla="*/ 2105121 w 2841444"/>
              <a:gd name="connsiteY1" fmla="*/ 5154 h 2271538"/>
              <a:gd name="connsiteX2" fmla="*/ 2605072 w 2841444"/>
              <a:gd name="connsiteY2" fmla="*/ 371860 h 2271538"/>
              <a:gd name="connsiteX3" fmla="*/ 2841444 w 2841444"/>
              <a:gd name="connsiteY3" fmla="*/ 1909280 h 2271538"/>
              <a:gd name="connsiteX4" fmla="*/ 2509471 w 2841444"/>
              <a:gd name="connsiteY4" fmla="*/ 1994594 h 2271538"/>
              <a:gd name="connsiteX5" fmla="*/ 294782 w 2841444"/>
              <a:gd name="connsiteY5" fmla="*/ 2270513 h 2271538"/>
              <a:gd name="connsiteX6" fmla="*/ 235766 w 2841444"/>
              <a:gd name="connsiteY6" fmla="*/ 2271538 h 2271538"/>
              <a:gd name="connsiteX7" fmla="*/ 5154 w 2841444"/>
              <a:gd name="connsiteY7" fmla="*/ 771587 h 2271538"/>
              <a:gd name="connsiteX8" fmla="*/ 371860 w 2841444"/>
              <a:gd name="connsiteY8" fmla="*/ 271636 h 22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444" h="2271538">
                <a:moveTo>
                  <a:pt x="371860" y="271636"/>
                </a:moveTo>
                <a:lnTo>
                  <a:pt x="2105121" y="5154"/>
                </a:lnTo>
                <a:cubicBezTo>
                  <a:pt x="2344442" y="-31640"/>
                  <a:pt x="2568277" y="132539"/>
                  <a:pt x="2605072" y="371860"/>
                </a:cubicBezTo>
                <a:lnTo>
                  <a:pt x="2841444" y="1909280"/>
                </a:lnTo>
                <a:lnTo>
                  <a:pt x="2509471" y="1994594"/>
                </a:lnTo>
                <a:cubicBezTo>
                  <a:pt x="1864739" y="2144287"/>
                  <a:pt x="1109589" y="2242075"/>
                  <a:pt x="294782" y="2270513"/>
                </a:cubicBezTo>
                <a:lnTo>
                  <a:pt x="235766" y="2271538"/>
                </a:lnTo>
                <a:lnTo>
                  <a:pt x="5154" y="771587"/>
                </a:lnTo>
                <a:cubicBezTo>
                  <a:pt x="-31640" y="532266"/>
                  <a:pt x="132539" y="308431"/>
                  <a:pt x="371860" y="271636"/>
                </a:cubicBezTo>
                <a:close/>
              </a:path>
            </a:pathLst>
          </a:custGeom>
          <a:solidFill>
            <a:srgbClr val="00AD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C2A99C0D-8B45-7812-BDDB-4780B05E70D9}"/>
              </a:ext>
            </a:extLst>
          </p:cNvPr>
          <p:cNvSpPr/>
          <p:nvPr/>
        </p:nvSpPr>
        <p:spPr>
          <a:xfrm rot="550518">
            <a:off x="681433" y="3609874"/>
            <a:ext cx="3670714" cy="3144976"/>
          </a:xfrm>
          <a:custGeom>
            <a:avLst/>
            <a:gdLst>
              <a:gd name="connsiteX0" fmla="*/ 1707062 w 2819974"/>
              <a:gd name="connsiteY0" fmla="*/ 117121 h 2342370"/>
              <a:gd name="connsiteX1" fmla="*/ 2157088 w 2819974"/>
              <a:gd name="connsiteY1" fmla="*/ 48077 h 2342370"/>
              <a:gd name="connsiteX2" fmla="*/ 2569531 w 2819974"/>
              <a:gd name="connsiteY2" fmla="*/ 0 h 2342370"/>
              <a:gd name="connsiteX3" fmla="*/ 2814629 w 2819974"/>
              <a:gd name="connsiteY3" fmla="*/ 1564648 h 2342370"/>
              <a:gd name="connsiteX4" fmla="*/ 2449341 w 2819974"/>
              <a:gd name="connsiteY4" fmla="*/ 2065635 h 2342370"/>
              <a:gd name="connsiteX5" fmla="*/ 716843 w 2819974"/>
              <a:gd name="connsiteY5" fmla="*/ 2337025 h 2342370"/>
              <a:gd name="connsiteX6" fmla="*/ 215855 w 2819974"/>
              <a:gd name="connsiteY6" fmla="*/ 1971737 h 2342370"/>
              <a:gd name="connsiteX7" fmla="*/ 0 w 2819974"/>
              <a:gd name="connsiteY7" fmla="*/ 593768 h 2342370"/>
              <a:gd name="connsiteX8" fmla="*/ 35566 w 2819974"/>
              <a:gd name="connsiteY8" fmla="*/ 577839 h 2342370"/>
              <a:gd name="connsiteX9" fmla="*/ 1707062 w 2819974"/>
              <a:gd name="connsiteY9" fmla="*/ 117121 h 234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9974" h="2342370">
                <a:moveTo>
                  <a:pt x="1707062" y="117121"/>
                </a:moveTo>
                <a:cubicBezTo>
                  <a:pt x="1852955" y="91880"/>
                  <a:pt x="2003107" y="68820"/>
                  <a:pt x="2157088" y="48077"/>
                </a:cubicBezTo>
                <a:lnTo>
                  <a:pt x="2569531" y="0"/>
                </a:lnTo>
                <a:lnTo>
                  <a:pt x="2814629" y="1564648"/>
                </a:lnTo>
                <a:cubicBezTo>
                  <a:pt x="2852102" y="1803863"/>
                  <a:pt x="2688556" y="2028163"/>
                  <a:pt x="2449341" y="2065635"/>
                </a:cubicBezTo>
                <a:lnTo>
                  <a:pt x="716843" y="2337025"/>
                </a:lnTo>
                <a:cubicBezTo>
                  <a:pt x="477627" y="2374499"/>
                  <a:pt x="253327" y="2210953"/>
                  <a:pt x="215855" y="1971737"/>
                </a:cubicBezTo>
                <a:lnTo>
                  <a:pt x="0" y="593768"/>
                </a:lnTo>
                <a:lnTo>
                  <a:pt x="35566" y="577839"/>
                </a:lnTo>
                <a:cubicBezTo>
                  <a:pt x="480277" y="388452"/>
                  <a:pt x="1050543" y="230707"/>
                  <a:pt x="1707062" y="117121"/>
                </a:cubicBez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86AD416A-B091-3687-4FB2-925AA473318D}"/>
              </a:ext>
            </a:extLst>
          </p:cNvPr>
          <p:cNvSpPr/>
          <p:nvPr/>
        </p:nvSpPr>
        <p:spPr>
          <a:xfrm rot="538755">
            <a:off x="4224979" y="4081045"/>
            <a:ext cx="3706192" cy="2713802"/>
          </a:xfrm>
          <a:custGeom>
            <a:avLst/>
            <a:gdLst>
              <a:gd name="connsiteX0" fmla="*/ 0 w 2847229"/>
              <a:gd name="connsiteY0" fmla="*/ 62126 h 1984714"/>
              <a:gd name="connsiteX1" fmla="*/ 351873 w 2847229"/>
              <a:gd name="connsiteY1" fmla="*/ 33311 h 1984714"/>
              <a:gd name="connsiteX2" fmla="*/ 1389415 w 2847229"/>
              <a:gd name="connsiteY2" fmla="*/ 0 h 1984714"/>
              <a:gd name="connsiteX3" fmla="*/ 2426956 w 2847229"/>
              <a:gd name="connsiteY3" fmla="*/ 33311 h 1984714"/>
              <a:gd name="connsiteX4" fmla="*/ 2661033 w 2847229"/>
              <a:gd name="connsiteY4" fmla="*/ 52480 h 1984714"/>
              <a:gd name="connsiteX5" fmla="*/ 2841884 w 2847229"/>
              <a:gd name="connsiteY5" fmla="*/ 1206992 h 1984714"/>
              <a:gd name="connsiteX6" fmla="*/ 2476596 w 2847229"/>
              <a:gd name="connsiteY6" fmla="*/ 1707979 h 1984714"/>
              <a:gd name="connsiteX7" fmla="*/ 744097 w 2847229"/>
              <a:gd name="connsiteY7" fmla="*/ 1979369 h 1984714"/>
              <a:gd name="connsiteX8" fmla="*/ 243109 w 2847229"/>
              <a:gd name="connsiteY8" fmla="*/ 1614081 h 1984714"/>
              <a:gd name="connsiteX9" fmla="*/ 0 w 2847229"/>
              <a:gd name="connsiteY9" fmla="*/ 62126 h 19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7229" h="1984714">
                <a:moveTo>
                  <a:pt x="0" y="62126"/>
                </a:moveTo>
                <a:lnTo>
                  <a:pt x="351873" y="33311"/>
                </a:lnTo>
                <a:cubicBezTo>
                  <a:pt x="687008" y="11470"/>
                  <a:pt x="1034006" y="0"/>
                  <a:pt x="1389415" y="0"/>
                </a:cubicBezTo>
                <a:cubicBezTo>
                  <a:pt x="1744824" y="0"/>
                  <a:pt x="2091821" y="11470"/>
                  <a:pt x="2426956" y="33311"/>
                </a:cubicBezTo>
                <a:lnTo>
                  <a:pt x="2661033" y="52480"/>
                </a:lnTo>
                <a:lnTo>
                  <a:pt x="2841884" y="1206992"/>
                </a:lnTo>
                <a:cubicBezTo>
                  <a:pt x="2879356" y="1446208"/>
                  <a:pt x="2715811" y="1670506"/>
                  <a:pt x="2476596" y="1707979"/>
                </a:cubicBezTo>
                <a:lnTo>
                  <a:pt x="744097" y="1979369"/>
                </a:lnTo>
                <a:cubicBezTo>
                  <a:pt x="504881" y="2016842"/>
                  <a:pt x="280582" y="1853297"/>
                  <a:pt x="243109" y="1614081"/>
                </a:cubicBezTo>
                <a:lnTo>
                  <a:pt x="0" y="62126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662C45E7-9907-1085-0374-BF5BC9ECB07D}"/>
              </a:ext>
            </a:extLst>
          </p:cNvPr>
          <p:cNvSpPr/>
          <p:nvPr/>
        </p:nvSpPr>
        <p:spPr>
          <a:xfrm rot="538755">
            <a:off x="7875825" y="4724794"/>
            <a:ext cx="3615291" cy="2109918"/>
          </a:xfrm>
          <a:custGeom>
            <a:avLst/>
            <a:gdLst>
              <a:gd name="connsiteX0" fmla="*/ 0 w 2777396"/>
              <a:gd name="connsiteY0" fmla="*/ 0 h 1476799"/>
              <a:gd name="connsiteX1" fmla="*/ 51660 w 2777396"/>
              <a:gd name="connsiteY1" fmla="*/ 4231 h 1476799"/>
              <a:gd name="connsiteX2" fmla="*/ 2646175 w 2777396"/>
              <a:gd name="connsiteY2" fmla="*/ 589128 h 1476799"/>
              <a:gd name="connsiteX3" fmla="*/ 2763026 w 2777396"/>
              <a:gd name="connsiteY3" fmla="*/ 641461 h 1476799"/>
              <a:gd name="connsiteX4" fmla="*/ 2772051 w 2777396"/>
              <a:gd name="connsiteY4" fmla="*/ 699077 h 1476799"/>
              <a:gd name="connsiteX5" fmla="*/ 2406763 w 2777396"/>
              <a:gd name="connsiteY5" fmla="*/ 1200064 h 1476799"/>
              <a:gd name="connsiteX6" fmla="*/ 674265 w 2777396"/>
              <a:gd name="connsiteY6" fmla="*/ 1471454 h 1476799"/>
              <a:gd name="connsiteX7" fmla="*/ 173278 w 2777396"/>
              <a:gd name="connsiteY7" fmla="*/ 1106166 h 1476799"/>
              <a:gd name="connsiteX8" fmla="*/ 0 w 2777396"/>
              <a:gd name="connsiteY8" fmla="*/ 0 h 147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7396" h="1476799">
                <a:moveTo>
                  <a:pt x="0" y="0"/>
                </a:moveTo>
                <a:lnTo>
                  <a:pt x="51660" y="4231"/>
                </a:lnTo>
                <a:cubicBezTo>
                  <a:pt x="1099494" y="108028"/>
                  <a:pt x="2003814" y="315568"/>
                  <a:pt x="2646175" y="589128"/>
                </a:cubicBezTo>
                <a:lnTo>
                  <a:pt x="2763026" y="641461"/>
                </a:lnTo>
                <a:lnTo>
                  <a:pt x="2772051" y="699077"/>
                </a:lnTo>
                <a:cubicBezTo>
                  <a:pt x="2809524" y="938293"/>
                  <a:pt x="2645979" y="1162591"/>
                  <a:pt x="2406763" y="1200064"/>
                </a:cubicBezTo>
                <a:lnTo>
                  <a:pt x="674265" y="1471454"/>
                </a:lnTo>
                <a:cubicBezTo>
                  <a:pt x="435050" y="1508927"/>
                  <a:pt x="210749" y="1345382"/>
                  <a:pt x="173278" y="1106166"/>
                </a:cubicBezTo>
                <a:lnTo>
                  <a:pt x="0" y="0"/>
                </a:lnTo>
                <a:close/>
              </a:path>
            </a:pathLst>
          </a:custGeom>
          <a:solidFill>
            <a:srgbClr val="FBE96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6409FFE-5BEB-34B7-6DF4-33EEDD53F159}"/>
              </a:ext>
            </a:extLst>
          </p:cNvPr>
          <p:cNvSpPr txBox="1"/>
          <p:nvPr/>
        </p:nvSpPr>
        <p:spPr>
          <a:xfrm>
            <a:off x="1392099" y="4624483"/>
            <a:ext cx="2374088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79436A6-4793-FC55-DC51-365F9150C897}"/>
              </a:ext>
            </a:extLst>
          </p:cNvPr>
          <p:cNvSpPr txBox="1"/>
          <p:nvPr/>
        </p:nvSpPr>
        <p:spPr>
          <a:xfrm>
            <a:off x="4984884" y="4835511"/>
            <a:ext cx="2274063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3200"/>
            </a:lvl1pPr>
          </a:lstStyle>
          <a:p>
            <a:r>
              <a:rPr lang="fr-FR" dirty="0"/>
              <a:t>Jean-Michel</a:t>
            </a:r>
          </a:p>
          <a:p>
            <a:r>
              <a:rPr lang="fr-FR" dirty="0"/>
              <a:t>CHIFFLET</a:t>
            </a:r>
          </a:p>
          <a:p>
            <a:r>
              <a:rPr lang="fr-FR" dirty="0"/>
              <a:t>4</a:t>
            </a:r>
            <a:r>
              <a:rPr lang="fr-FR" baseline="30000" dirty="0"/>
              <a:t>ième</a:t>
            </a:r>
            <a:r>
              <a:rPr lang="fr-FR" dirty="0"/>
              <a:t> dan</a:t>
            </a: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D73F8963-3B2F-3963-5168-21C876CAF598}"/>
              </a:ext>
            </a:extLst>
          </p:cNvPr>
          <p:cNvSpPr/>
          <p:nvPr/>
        </p:nvSpPr>
        <p:spPr>
          <a:xfrm>
            <a:off x="4560852" y="1675001"/>
            <a:ext cx="3020854" cy="2880000"/>
          </a:xfrm>
          <a:prstGeom prst="ellipse">
            <a:avLst/>
          </a:prstGeom>
          <a:blipFill dpi="0" rotWithShape="1">
            <a:blip r:embed="rId2"/>
            <a:srcRect/>
            <a:stretch>
              <a:fillRect l="8000" t="-12520" r="9000" b="-2998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041B620-322F-1D91-81B9-A76814C12DF3}"/>
              </a:ext>
            </a:extLst>
          </p:cNvPr>
          <p:cNvSpPr txBox="1"/>
          <p:nvPr/>
        </p:nvSpPr>
        <p:spPr>
          <a:xfrm>
            <a:off x="73014" y="660363"/>
            <a:ext cx="14692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/>
              <a:t>Judo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F8161A-DD93-8D96-CD39-D21C4D1A670B}"/>
              </a:ext>
            </a:extLst>
          </p:cNvPr>
          <p:cNvSpPr txBox="1"/>
          <p:nvPr/>
        </p:nvSpPr>
        <p:spPr>
          <a:xfrm>
            <a:off x="4944476" y="383364"/>
            <a:ext cx="2253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Professeur</a:t>
            </a:r>
          </a:p>
        </p:txBody>
      </p:sp>
    </p:spTree>
    <p:extLst>
      <p:ext uri="{BB962C8B-B14F-4D97-AF65-F5344CB8AC3E}">
        <p14:creationId xmlns:p14="http://schemas.microsoft.com/office/powerpoint/2010/main" val="3172735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SAMOURAÏ VOLANT</dc:creator>
  <cp:lastModifiedBy>SAMOURAÏ VOLANT</cp:lastModifiedBy>
  <cp:revision>14</cp:revision>
  <dcterms:created xsi:type="dcterms:W3CDTF">2023-08-20T05:37:20Z</dcterms:created>
  <dcterms:modified xsi:type="dcterms:W3CDTF">2023-09-01T05:27:18Z</dcterms:modified>
</cp:coreProperties>
</file>